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7F087-C568-5A8C-2B90-24001BC8D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3BA6D04-70A4-040D-E44F-7637C94DD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896735-B430-511B-4F51-D6BDDD539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CD86B-CC67-4B01-B528-DCBDB519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E4E0BE-3E00-8E7F-98D3-FEDFBD37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3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31D11-778B-6685-9D68-F4DBFFA8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5AB327-B224-6BE5-BAC7-0F50C8653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27ABC3-9EEA-537F-ADF7-6C8CBF155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B1125-AACC-C0BF-676D-8F66510E0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672A4B-607C-AC36-1C91-E8E5B28A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93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FD53FE9-18B5-732F-36D0-26651C140A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B9AEF8-7428-F5D4-6C9A-1EC809676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B21582-233E-AD47-73C7-32098707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56B5C2-7703-307E-211F-7F10C8DA9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CFF86-89C7-6D49-DEF8-C408FE75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40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34FDD-DF05-5961-0CA8-C45C1E9A7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79A749-0CCB-A540-CDEA-793F8AD56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80CF53-3D8B-4DFA-5AA6-5F65BBBE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4044D3-493D-A165-71CA-9632CF40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19DFAD-FDD6-7A33-91CB-F580E5D4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43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467C5-374C-988A-787C-7ADB11ED2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B37978-8350-F6B1-E91E-BB24A695B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2A18C6-B1F9-582C-A5F9-A8E57330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59B5-C9DE-C700-1455-650DE3BC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C95C2-C879-F388-2D2D-0710FCEA3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002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1B147-0DAA-ACDF-6327-F93C5BF10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339676-224B-9AC9-FCCF-A16187A72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A4E535-FA02-694B-47CD-B875CD6E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D2CABC-231F-290E-F552-0364BC71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2250E1-0F2E-B884-8E2A-CCD6E71C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5EB939-FA1A-4D90-DC05-B6A18827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9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BCAE98-6174-EAD3-C644-C603E63E3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7B9E0-9AA1-1A6C-A99D-470EA67F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36360E-D245-12F2-5BC6-55FC526F0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0690E7-E646-0709-BC1F-53BF1F6AB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55C1D86-A8E7-C49E-071A-565662399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F70B306-672A-C589-4B60-4379634C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2D6E5DE-AD93-F1C1-6266-E3CAFE49D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1088683-899B-7F21-52B6-6D0F9A3D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18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D7234-86A1-C14E-9687-E4A70D4F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7D61E17-1118-F9A0-FFB6-232F09933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1843F4-D3A0-F981-E2FF-05EF57105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C5F791-3D16-4052-5097-1D3F8511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741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4F8ACEA-CD16-58AC-638B-F35C3A6B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3597B37-6D2E-A970-70BF-2D81D94C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A30673-83D8-92AF-2950-8B5B7A0D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0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08457-6B51-78D5-D6CB-6182DF8B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5491D-F858-0864-652F-745255D48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A767A96-91C1-256B-FB7C-223084B3A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6C3539-4985-C19C-E023-20219BD9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9190-A707-FD9D-D3C5-02C857CE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BBC5C7-7773-3AF3-EC5E-A5B499D02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99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5A90E-6AF3-E980-51C9-1899E7D7E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F77BD9E-F171-4F11-33AA-FBB7F6C48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F66BD51-AA92-0510-5643-54F26DBC2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A15700-8EA7-08D8-B122-FE735B36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58122C-8CD7-93C4-51A8-463C83A3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CB656A-3D49-F7AB-FA82-93813DE7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18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6EE909C-CA86-D8CE-DAB8-639D948B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FA4BF5-A7FA-09E5-8700-2DAD4B568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F188F3-4E62-8E4F-ED8B-B2641DCF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9E9E-8864-0540-9BAE-FA831EF8E2B3}" type="datetimeFigureOut">
              <a:rPr lang="de-DE" smtClean="0"/>
              <a:t>16.06.23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1B54BD-AB40-D3C5-6229-CBF615C99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50A58F-8A3E-7396-BE96-19821655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54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7558412-1DE4-3459-E937-FB4892BDE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4954" y="1489752"/>
            <a:ext cx="5672192" cy="34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92DE05C-8676-41C2-E64C-77FB15E537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38499" y="1489752"/>
            <a:ext cx="5624805" cy="339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00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4772B92-6930-0CA9-84E8-2895201D1F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13070"/>
            <a:ext cx="12179474" cy="3779768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92DE05C-8676-41C2-E64C-77FB15E53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3380" y="3950636"/>
            <a:ext cx="3049285" cy="184312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1FEEEA3-E5B7-52DD-DFD7-93FEBC651C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 radius="4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61906" y="3950636"/>
            <a:ext cx="2657307" cy="1843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94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Dr. Gernot Starke</dc:creator>
  <cp:lastModifiedBy>Dr. Gernot Starke</cp:lastModifiedBy>
  <cp:revision>5</cp:revision>
  <dcterms:created xsi:type="dcterms:W3CDTF">2023-06-05T13:29:49Z</dcterms:created>
  <dcterms:modified xsi:type="dcterms:W3CDTF">2023-06-16T17:10:20Z</dcterms:modified>
</cp:coreProperties>
</file>

<file path=docProps/thumbnail.jpeg>
</file>